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25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393" r:id="rId26"/>
    <p:sldId id="299" r:id="rId27"/>
    <p:sldId id="300" r:id="rId28"/>
    <p:sldId id="302" r:id="rId29"/>
    <p:sldId id="303" r:id="rId30"/>
    <p:sldId id="304" r:id="rId31"/>
    <p:sldId id="305" r:id="rId32"/>
    <p:sldId id="308" r:id="rId33"/>
    <p:sldId id="307" r:id="rId34"/>
    <p:sldId id="306" r:id="rId35"/>
    <p:sldId id="309" r:id="rId36"/>
    <p:sldId id="310" r:id="rId37"/>
    <p:sldId id="311" r:id="rId38"/>
    <p:sldId id="312" r:id="rId39"/>
    <p:sldId id="313" r:id="rId40"/>
    <p:sldId id="315" r:id="rId41"/>
    <p:sldId id="314" r:id="rId42"/>
    <p:sldId id="316" r:id="rId43"/>
    <p:sldId id="318" r:id="rId44"/>
    <p:sldId id="317" r:id="rId45"/>
    <p:sldId id="319" r:id="rId46"/>
    <p:sldId id="320" r:id="rId47"/>
    <p:sldId id="321" r:id="rId48"/>
    <p:sldId id="322" r:id="rId49"/>
    <p:sldId id="326" r:id="rId50"/>
    <p:sldId id="323" r:id="rId51"/>
    <p:sldId id="327" r:id="rId52"/>
    <p:sldId id="324" r:id="rId53"/>
    <p:sldId id="325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1" r:id="rId77"/>
    <p:sldId id="352" r:id="rId78"/>
    <p:sldId id="350" r:id="rId79"/>
    <p:sldId id="381" r:id="rId80"/>
    <p:sldId id="353" r:id="rId81"/>
    <p:sldId id="355" r:id="rId82"/>
    <p:sldId id="354" r:id="rId83"/>
    <p:sldId id="356" r:id="rId84"/>
    <p:sldId id="359" r:id="rId85"/>
    <p:sldId id="360" r:id="rId86"/>
    <p:sldId id="357" r:id="rId87"/>
    <p:sldId id="361" r:id="rId88"/>
    <p:sldId id="358" r:id="rId89"/>
    <p:sldId id="391" r:id="rId90"/>
    <p:sldId id="362" r:id="rId91"/>
    <p:sldId id="363" r:id="rId92"/>
    <p:sldId id="364" r:id="rId93"/>
    <p:sldId id="379" r:id="rId94"/>
    <p:sldId id="380" r:id="rId95"/>
    <p:sldId id="394" r:id="rId96"/>
    <p:sldId id="365" r:id="rId97"/>
    <p:sldId id="367" r:id="rId98"/>
    <p:sldId id="368" r:id="rId99"/>
    <p:sldId id="366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90" r:id="rId108"/>
    <p:sldId id="376" r:id="rId109"/>
    <p:sldId id="377" r:id="rId110"/>
    <p:sldId id="383" r:id="rId111"/>
    <p:sldId id="388" r:id="rId112"/>
    <p:sldId id="395" r:id="rId113"/>
    <p:sldId id="384" r:id="rId114"/>
    <p:sldId id="385" r:id="rId115"/>
    <p:sldId id="396" r:id="rId116"/>
    <p:sldId id="397" r:id="rId117"/>
    <p:sldId id="386" r:id="rId118"/>
    <p:sldId id="399" r:id="rId119"/>
    <p:sldId id="387" r:id="rId120"/>
    <p:sldId id="398" r:id="rId121"/>
    <p:sldId id="389" r:id="rId122"/>
    <p:sldId id="400" r:id="rId123"/>
    <p:sldId id="392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83397" autoAdjust="0"/>
  </p:normalViewPr>
  <p:slideViewPr>
    <p:cSldViewPr snapToGrid="0" snapToObjects="1">
      <p:cViewPr varScale="1">
        <p:scale>
          <a:sx n="116" d="100"/>
          <a:sy n="116" d="100"/>
        </p:scale>
        <p:origin x="126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9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Six Little Lines of Fail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FAC97-F220-4939-B940-BDCF3FA7A4E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663052" y="729784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5BD68-143F-4E9C-B2D0-83D381B00A5E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FB68E8F-C057-480A-82CB-A9A0E0E494DF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0033D2C-BB87-46A0-8A9D-DFBB7A817685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25F88E-49CD-4FBF-8A8B-5960CE2F737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84928" y="2825184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377375-AFE2-4D6C-A488-5EED73B5CD4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2E26948-09E9-43A9-8584-BF62EDB5157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64194CF-309C-4400-A0B9-618A5C646BA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FF8D52-C712-44BD-91C2-66801BB2727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213403" y="4707462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5CE75A-B4AB-4F79-B0D9-3857CF981D5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22EB9E8-8956-4268-8E6D-CB74F2FC93A1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9C867B7-3F9C-4EB4-8676-991B68B38A4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or choreography?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Command-based or event-based?</a:t>
            </a:r>
          </a:p>
        </p:txBody>
      </p:sp>
    </p:spTree>
    <p:extLst>
      <p:ext uri="{BB962C8B-B14F-4D97-AF65-F5344CB8AC3E}">
        <p14:creationId xmlns:p14="http://schemas.microsoft.com/office/powerpoint/2010/main" val="33412544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530795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6ECBC-4610-497A-A97B-CD4B678F29A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EA845D-C306-432F-B95B-50C3CC9434F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31179FB-7800-4BD2-80A8-D80D4C3918A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1F613FF-054B-4343-B777-788828144B82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179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48EBF-5830-4DAC-AA53-8ACCC81F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23" y="438205"/>
            <a:ext cx="7757555" cy="59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26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1699D-D4AC-4B0E-A1AF-B6E9DDEF0FD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DCFAE5-184C-4617-95A8-402D387DB885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57DF527A-78CE-48FE-ABBB-B0D85C17F0B6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29BBC62-085E-4FC3-9912-2493F825F41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7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FD0FDB-2466-426F-B11D-90C333FF155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3B8EC-A7A1-43D8-9F1E-4D92F5A4449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81F62DF-76E3-4048-AC60-0F7C3C758BD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904F31-2EB4-4200-8164-B368787EF1D6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9907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F7E79-DE7C-4AA3-A798-E8E061E5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2400"/>
            <a:ext cx="10820400" cy="54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3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0FBA7-DBB1-4A6E-8600-844BD2FC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42" y="530035"/>
            <a:ext cx="9594316" cy="57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992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F4E5CE-1E29-46F7-BD41-463353F9CC37}"/>
              </a:ext>
            </a:extLst>
          </p:cNvPr>
          <p:cNvCxnSpPr>
            <a:endCxn id="15" idx="1"/>
          </p:cNvCxnSpPr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DE9E24-2E03-4EC9-BC21-2CE18F1DA799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cxnSpLocks/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6B50D4-A6CA-46C6-AA8A-C402AA17B52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5AA5B3-6BCE-47EB-B458-3045F26B5769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50371E0-04BC-43B5-9F52-9281771AD91B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56D404F-63B3-4C76-9BC8-3FD3539C6A37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4380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507D0-96A1-4BA4-909E-9D9F6796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611631"/>
            <a:ext cx="10092267" cy="56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03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50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DD7C8-2DB6-4710-97B0-905ED11A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595903"/>
            <a:ext cx="11950700" cy="36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43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BA3-8BE7-4156-905D-A182E185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C7C-4AE8-49F9-BC30-5B61B6487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7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4CD5F-AE05-47B5-B1BE-0E0E039499FD}"/>
              </a:ext>
            </a:extLst>
          </p:cNvPr>
          <p:cNvCxnSpPr/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49ED04-4EA4-4E97-8D9A-0EB7C65832E3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6C1FD2F-C983-44A5-BF4E-A74B7E9B02A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CEDCE44-C32D-44D3-B904-4C6EB4A24C6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E2F00579-70AE-4CAB-B59D-FB11CE0EFFE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2DE61A5F-E322-4FAA-9C8E-20454C5D5FCC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EE4554-98E5-4DB8-86F8-E1FE83DC479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F0DFCA5-FCAF-45B0-BDF0-7FCDD333C4DD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8167EDA4-BABE-4F50-9794-39B73193BF5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6EB079B-4794-43D8-804A-7DBCE0CCB5C3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13174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Six Little Lines of Fail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5" y="2357837"/>
            <a:ext cx="6858000" cy="2260730"/>
          </a:xfrm>
        </p:spPr>
        <p:txBody>
          <a:bodyPr>
            <a:normAutofit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r>
              <a:rPr lang="en-US" dirty="0"/>
              <a:t>/presentations</a:t>
            </a:r>
          </a:p>
          <a:p>
            <a:r>
              <a:rPr lang="en-US" dirty="0"/>
              <a:t>jimmybogard.com</a:t>
            </a:r>
          </a:p>
          <a:p>
            <a:r>
              <a:rPr lang="en-US" dirty="0"/>
              <a:t>enterpriseintegrationpatterns.com</a:t>
            </a:r>
          </a:p>
        </p:txBody>
      </p:sp>
      <p:pic>
        <p:nvPicPr>
          <p:cNvPr id="1026" name="Picture 2" descr="Image result for enterprise integration patterns">
            <a:extLst>
              <a:ext uri="{FF2B5EF4-FFF2-40B4-BE49-F238E27FC236}">
                <a16:creationId xmlns:a16="http://schemas.microsoft.com/office/drawing/2014/main" id="{B97A3517-72E0-4D98-9480-062ADE28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5" y="4148356"/>
            <a:ext cx="1872230" cy="247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731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little, innocuous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73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457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A4FFD9-3D7D-43FE-95FA-2A8C4E68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42225"/>
              </p:ext>
            </p:extLst>
          </p:nvPr>
        </p:nvGraphicFramePr>
        <p:xfrm>
          <a:off x="1555376" y="804831"/>
          <a:ext cx="9030445" cy="5349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6089">
                  <a:extLst>
                    <a:ext uri="{9D8B030D-6E8A-4147-A177-3AD203B41FA5}">
                      <a16:colId xmlns:a16="http://schemas.microsoft.com/office/drawing/2014/main" val="2017554045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117413237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66681145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281135198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3579836379"/>
                    </a:ext>
                  </a:extLst>
                </a:gridCol>
              </a:tblGrid>
              <a:tr h="1337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Coordinate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32242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4440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SendGrid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11376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RabbitMQ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2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15D0-2D75-4EA2-B157-3B4F00B0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2C8B1-E136-4BA4-A1AF-CB24F70A763C}"/>
              </a:ext>
            </a:extLst>
          </p:cNvPr>
          <p:cNvSpPr/>
          <p:nvPr/>
        </p:nvSpPr>
        <p:spPr>
          <a:xfrm>
            <a:off x="885038" y="1958829"/>
            <a:ext cx="1728132" cy="1203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Sender</a:t>
            </a:r>
          </a:p>
        </p:txBody>
      </p:sp>
      <p:sp>
        <p:nvSpPr>
          <p:cNvPr id="4" name="Can 4">
            <a:extLst>
              <a:ext uri="{FF2B5EF4-FFF2-40B4-BE49-F238E27FC236}">
                <a16:creationId xmlns:a16="http://schemas.microsoft.com/office/drawing/2014/main" id="{76C5F83E-A0E6-4539-A032-DB1C5089177F}"/>
              </a:ext>
            </a:extLst>
          </p:cNvPr>
          <p:cNvSpPr/>
          <p:nvPr/>
        </p:nvSpPr>
        <p:spPr>
          <a:xfrm>
            <a:off x="2613170" y="4029399"/>
            <a:ext cx="1182571" cy="15334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DB</a:t>
            </a:r>
            <a:endParaRPr lang="en-US" sz="28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20235D4-A46F-4B85-A502-262E7E65D698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043405" y="2868348"/>
            <a:ext cx="866750" cy="145535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720D7B-3BE4-4762-A84D-1B8E91CB1030}"/>
              </a:ext>
            </a:extLst>
          </p:cNvPr>
          <p:cNvSpPr/>
          <p:nvPr/>
        </p:nvSpPr>
        <p:spPr>
          <a:xfrm>
            <a:off x="9004184" y="1958827"/>
            <a:ext cx="1728132" cy="1203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Receiver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8F6994-9780-4991-84BF-768047D87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26114" y="4415128"/>
            <a:ext cx="618146" cy="381000"/>
            <a:chOff x="838200" y="3886200"/>
            <a:chExt cx="914400" cy="609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DD8C7-C08F-45B3-B151-BCC1913596E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D64879-6D1C-4907-AB53-B59D2FF02634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CE6BB10-1778-4B88-A6A4-F1CDE8819F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2D1011-92D3-4E18-9D6F-6AB57CCAF96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79323" y="4534191"/>
            <a:ext cx="618146" cy="381000"/>
            <a:chOff x="838200" y="3886200"/>
            <a:chExt cx="914400" cy="609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A455AB-427F-4F3B-9A2C-26377C65BA4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538D41C-345F-4ACD-AFAB-F5390C71782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B207CC-390C-4D52-BAAE-DF845746B8F4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40D6E-2B83-48FE-BC5F-FF83D1111653}"/>
              </a:ext>
            </a:extLst>
          </p:cNvPr>
          <p:cNvSpPr/>
          <p:nvPr/>
        </p:nvSpPr>
        <p:spPr>
          <a:xfrm>
            <a:off x="4944611" y="1958827"/>
            <a:ext cx="1728132" cy="1203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Broker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C66B71-5D2E-4782-B465-FC930419C347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flipH="1">
            <a:off x="4197469" y="3162647"/>
            <a:ext cx="1611208" cy="1562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9F1A8-2192-4B65-B5EA-E853BB439E8D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6672743" y="2560737"/>
            <a:ext cx="23314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27978-3149-4AB6-8B24-0DC13899AA9C}"/>
              </a:ext>
            </a:extLst>
          </p:cNvPr>
          <p:cNvSpPr/>
          <p:nvPr/>
        </p:nvSpPr>
        <p:spPr>
          <a:xfrm>
            <a:off x="658536" y="1690688"/>
            <a:ext cx="3871519" cy="43116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dirty="0" err="1">
                <a:solidFill>
                  <a:schemeClr val="tx1"/>
                </a:solidFill>
              </a:rPr>
              <a:t>Txn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much going on in a single button click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8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ecommerce uses background processing to fulfill orders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252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Order Processor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34895</TotalTime>
  <Words>1094</Words>
  <Application>Microsoft Office PowerPoint</Application>
  <PresentationFormat>Widescreen</PresentationFormat>
  <Paragraphs>524</Paragraphs>
  <Slides>123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Consolas</vt:lpstr>
      <vt:lpstr>Office Theme</vt:lpstr>
      <vt:lpstr>Six Little Lines of Fail</vt:lpstr>
      <vt:lpstr>6 little, innocuous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PowerPoint Presentation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Outbox pattern</vt:lpstr>
      <vt:lpstr>Still not there…</vt:lpstr>
      <vt:lpstr>Way too much going on in a single button click</vt:lpstr>
      <vt:lpstr>Modern ecommerce uses background processing to fulfill orders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Orchestration or choreography?</vt:lpstr>
      <vt:lpstr>Process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Example</vt:lpstr>
      <vt:lpstr>PowerPoint Presentation</vt:lpstr>
      <vt:lpstr>Six Little Lines of Fail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James Bogard</cp:lastModifiedBy>
  <cp:revision>177</cp:revision>
  <dcterms:created xsi:type="dcterms:W3CDTF">2012-11-28T22:04:34Z</dcterms:created>
  <dcterms:modified xsi:type="dcterms:W3CDTF">2020-08-21T13:27:52Z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